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9" r:id="rId4"/>
    <p:sldId id="270" r:id="rId5"/>
    <p:sldId id="271" r:id="rId6"/>
    <p:sldId id="272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94660"/>
  </p:normalViewPr>
  <p:slideViewPr>
    <p:cSldViewPr>
      <p:cViewPr varScale="1">
        <p:scale>
          <a:sx n="65" d="100"/>
          <a:sy n="65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185E-FED0-4CA5-B2FA-0C48C96EBB9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3A10-924E-4195-A38D-F964AFD96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3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185E-FED0-4CA5-B2FA-0C48C96EBB9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3A10-924E-4195-A38D-F964AFD96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6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185E-FED0-4CA5-B2FA-0C48C96EBB9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3A10-924E-4195-A38D-F964AFD96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5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185E-FED0-4CA5-B2FA-0C48C96EBB9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3A10-924E-4195-A38D-F964AFD96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4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185E-FED0-4CA5-B2FA-0C48C96EBB9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3A10-924E-4195-A38D-F964AFD96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0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185E-FED0-4CA5-B2FA-0C48C96EBB9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3A10-924E-4195-A38D-F964AFD96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2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185E-FED0-4CA5-B2FA-0C48C96EBB9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3A10-924E-4195-A38D-F964AFD96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185E-FED0-4CA5-B2FA-0C48C96EBB9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3A10-924E-4195-A38D-F964AFD96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4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185E-FED0-4CA5-B2FA-0C48C96EBB9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3A10-924E-4195-A38D-F964AFD96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1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185E-FED0-4CA5-B2FA-0C48C96EBB9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3A10-924E-4195-A38D-F964AFD96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4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185E-FED0-4CA5-B2FA-0C48C96EBB9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3A10-924E-4195-A38D-F964AFD96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9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185E-FED0-4CA5-B2FA-0C48C96EBB9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3A10-924E-4195-A38D-F964AFD96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3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97" y="0"/>
            <a:ext cx="9144000" cy="815411"/>
          </a:xfrm>
        </p:spPr>
        <p:txBody>
          <a:bodyPr>
            <a:noAutofit/>
          </a:bodyPr>
          <a:lstStyle/>
          <a:p>
            <a:pPr defTabSz="457200"/>
            <a:r>
              <a:rPr lang="en-US" sz="3900" dirty="0">
                <a:solidFill>
                  <a:schemeClr val="accent1"/>
                </a:solidFill>
              </a:rPr>
              <a:t>Path</a:t>
            </a:r>
            <a:r>
              <a:rPr lang="en-US" sz="3900" dirty="0" smtClean="0"/>
              <a:t> </a:t>
            </a:r>
            <a:r>
              <a:rPr lang="en-US" sz="3900" dirty="0">
                <a:solidFill>
                  <a:schemeClr val="accent1"/>
                </a:solidFill>
              </a:rPr>
              <a:t>Metro Villas II – 22% Complete</a:t>
            </a:r>
          </a:p>
        </p:txBody>
      </p:sp>
      <p:pic>
        <p:nvPicPr>
          <p:cNvPr id="7" name="Picture 6" descr="K:\3924-ConstructionSvc\CONSTRUCTION SERVICES PROJECTS\CONSTRUCTION SERVICES PROJECTS\PATH Metro Villas Phase 2 Apts\photos\14 Jan 10th 2019\0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248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9600" y="6172200"/>
            <a:ext cx="8910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 Metro PH 2. View from 325 Westmoreland Ave. </a:t>
            </a:r>
            <a:endParaRPr lang="en-US" dirty="0" smtClean="0"/>
          </a:p>
          <a:p>
            <a:r>
              <a:rPr lang="en-US" dirty="0" smtClean="0"/>
              <a:t>Cement </a:t>
            </a:r>
            <a:r>
              <a:rPr lang="en-US" dirty="0"/>
              <a:t>trucks are at 320 Madison Ave.</a:t>
            </a:r>
          </a:p>
          <a:p>
            <a:endParaRPr lang="en-US" dirty="0"/>
          </a:p>
        </p:txBody>
      </p:sp>
      <p:pic>
        <p:nvPicPr>
          <p:cNvPr id="5" name="Picture 4" descr="color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1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97" y="0"/>
            <a:ext cx="9144000" cy="815411"/>
          </a:xfrm>
        </p:spPr>
        <p:txBody>
          <a:bodyPr>
            <a:noAutofit/>
          </a:bodyPr>
          <a:lstStyle/>
          <a:p>
            <a:pPr defTabSz="457200"/>
            <a:r>
              <a:rPr lang="en-US" sz="3900" dirty="0" smtClean="0">
                <a:solidFill>
                  <a:schemeClr val="accent1"/>
                </a:solidFill>
              </a:rPr>
              <a:t>88</a:t>
            </a:r>
            <a:r>
              <a:rPr lang="en-US" sz="3900" baseline="30000" dirty="0" smtClean="0">
                <a:solidFill>
                  <a:schemeClr val="accent1"/>
                </a:solidFill>
              </a:rPr>
              <a:t>th</a:t>
            </a:r>
            <a:r>
              <a:rPr lang="en-US" sz="3900" dirty="0" smtClean="0">
                <a:solidFill>
                  <a:schemeClr val="accent1"/>
                </a:solidFill>
              </a:rPr>
              <a:t> &amp; Vermont </a:t>
            </a:r>
            <a:r>
              <a:rPr lang="en-US" sz="3900" dirty="0">
                <a:solidFill>
                  <a:schemeClr val="accent1"/>
                </a:solidFill>
              </a:rPr>
              <a:t>– </a:t>
            </a:r>
            <a:r>
              <a:rPr lang="en-US" sz="3900" dirty="0" smtClean="0">
                <a:solidFill>
                  <a:schemeClr val="accent1"/>
                </a:solidFill>
              </a:rPr>
              <a:t>41% </a:t>
            </a:r>
            <a:r>
              <a:rPr lang="en-US" sz="3900" dirty="0">
                <a:solidFill>
                  <a:schemeClr val="accent1"/>
                </a:solidFill>
              </a:rPr>
              <a:t>Complete</a:t>
            </a:r>
          </a:p>
        </p:txBody>
      </p:sp>
      <p:pic>
        <p:nvPicPr>
          <p:cNvPr id="5" name="Picture 4" descr="color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:\3924-ConstructionSvc\CONSTRUCTION SERVICES PROJECTS\CONSTRUCTION SERVICES PROJECTS\88th and Vermont\Pictures\01-17-2019\P11701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20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15297" y="6477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88</a:t>
            </a:r>
            <a:r>
              <a:rPr lang="en-US" baseline="30000" dirty="0"/>
              <a:t>th</a:t>
            </a:r>
            <a:r>
              <a:rPr lang="en-US" dirty="0"/>
              <a:t> and Vermont Apartments view from Menlo &amp; 88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97" y="0"/>
            <a:ext cx="9144000" cy="815411"/>
          </a:xfrm>
        </p:spPr>
        <p:txBody>
          <a:bodyPr>
            <a:noAutofit/>
          </a:bodyPr>
          <a:lstStyle/>
          <a:p>
            <a:pPr defTabSz="457200"/>
            <a:r>
              <a:rPr lang="en-US" sz="4000" dirty="0" smtClean="0">
                <a:solidFill>
                  <a:schemeClr val="accent1"/>
                </a:solidFill>
              </a:rPr>
              <a:t>649 Lofts – 33% </a:t>
            </a:r>
            <a:r>
              <a:rPr lang="en-US" sz="4000" dirty="0">
                <a:solidFill>
                  <a:schemeClr val="accent1"/>
                </a:solidFill>
              </a:rPr>
              <a:t>Complete</a:t>
            </a:r>
          </a:p>
        </p:txBody>
      </p:sp>
      <p:pic>
        <p:nvPicPr>
          <p:cNvPr id="5" name="Picture 4" descr="color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5297" y="6477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649 Lofts view from diagonal corner of 7</a:t>
            </a:r>
            <a:r>
              <a:rPr lang="en-US" baseline="30000" dirty="0"/>
              <a:t>th</a:t>
            </a:r>
            <a:r>
              <a:rPr lang="en-US" dirty="0"/>
              <a:t> &amp; Wall St.</a:t>
            </a:r>
          </a:p>
          <a:p>
            <a:endParaRPr lang="en-US" dirty="0"/>
          </a:p>
        </p:txBody>
      </p:sp>
      <p:pic>
        <p:nvPicPr>
          <p:cNvPr id="7" name="Content Placeholder 6" descr="K:\3924-ConstructionSvc\CONSTRUCTION SERVICES PROJECTS\CONSTRUCTION SERVICES PROJECTS\649 Lofts &amp; Joshua Health Center\Pictures\01-14-2019\P114013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543800" cy="5533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5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4" y="63347"/>
            <a:ext cx="9144000" cy="815411"/>
          </a:xfrm>
        </p:spPr>
        <p:txBody>
          <a:bodyPr>
            <a:noAutofit/>
          </a:bodyPr>
          <a:lstStyle/>
          <a:p>
            <a:pPr defTabSz="457200"/>
            <a:r>
              <a:rPr lang="en-US" sz="4000" dirty="0" smtClean="0">
                <a:solidFill>
                  <a:schemeClr val="accent1"/>
                </a:solidFill>
              </a:rPr>
              <a:t>Casa del Sol – 2% </a:t>
            </a:r>
            <a:r>
              <a:rPr lang="en-US" sz="4000" dirty="0">
                <a:solidFill>
                  <a:schemeClr val="accent1"/>
                </a:solidFill>
              </a:rPr>
              <a:t>Complete</a:t>
            </a:r>
          </a:p>
        </p:txBody>
      </p:sp>
      <p:pic>
        <p:nvPicPr>
          <p:cNvPr id="5" name="Picture 4" descr="color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5297" y="6477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Casa del Sol view from just inside the sidewalk of </a:t>
            </a:r>
            <a:r>
              <a:rPr lang="en-US" dirty="0" err="1"/>
              <a:t>situs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8" name="Picture 7" descr="K:\3924-ConstructionSvc\CONSTRUCTION SERVICES PROJECTS\CONSTRUCTION SERVICES PROJECTS\Casa Del Sol\Pictures\1-9-19 #3\P10913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55" y="908255"/>
            <a:ext cx="7588045" cy="5568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6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247"/>
            <a:ext cx="8146026" cy="815411"/>
          </a:xfrm>
        </p:spPr>
        <p:txBody>
          <a:bodyPr>
            <a:noAutofit/>
          </a:bodyPr>
          <a:lstStyle/>
          <a:p>
            <a:pPr defTabSz="457200"/>
            <a:r>
              <a:rPr lang="en-US" sz="3900" dirty="0" err="1" smtClean="0">
                <a:solidFill>
                  <a:schemeClr val="accent1"/>
                </a:solidFill>
              </a:rPr>
              <a:t>Flor</a:t>
            </a:r>
            <a:r>
              <a:rPr lang="en-US" sz="3900" dirty="0" smtClean="0">
                <a:solidFill>
                  <a:schemeClr val="accent1"/>
                </a:solidFill>
              </a:rPr>
              <a:t> 401 Lofts – Construction Pending</a:t>
            </a:r>
            <a:endParaRPr lang="en-US" sz="39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color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5296" y="6477000"/>
            <a:ext cx="789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from across the street on 7</a:t>
            </a:r>
            <a:r>
              <a:rPr lang="en-US" baseline="30000" dirty="0"/>
              <a:t>th</a:t>
            </a:r>
            <a:r>
              <a:rPr lang="en-US" dirty="0"/>
              <a:t> St. Demo almost complete. </a:t>
            </a:r>
          </a:p>
          <a:p>
            <a:endParaRPr lang="en-US" dirty="0"/>
          </a:p>
        </p:txBody>
      </p:sp>
      <p:pic>
        <p:nvPicPr>
          <p:cNvPr id="6" name="Picture 5" descr="K:\3924-ConstructionSvc\CONSTRUCTION SERVICES PROJECTS\CONSTRUCTION SERVICES PROJECTS\FLOR 401 LOFTS\Pictures\01-14-2019\P11401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7" y="939647"/>
            <a:ext cx="7620000" cy="5537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4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52" y="98989"/>
            <a:ext cx="7177547" cy="815411"/>
          </a:xfrm>
        </p:spPr>
        <p:txBody>
          <a:bodyPr>
            <a:noAutofit/>
          </a:bodyPr>
          <a:lstStyle/>
          <a:p>
            <a:pPr defTabSz="457200"/>
            <a:r>
              <a:rPr lang="en-US" sz="3800" dirty="0" err="1" smtClean="0">
                <a:solidFill>
                  <a:schemeClr val="accent1"/>
                </a:solidFill>
              </a:rPr>
              <a:t>McCadden</a:t>
            </a:r>
            <a:r>
              <a:rPr lang="en-US" sz="3800" dirty="0" smtClean="0">
                <a:solidFill>
                  <a:schemeClr val="accent1"/>
                </a:solidFill>
              </a:rPr>
              <a:t> Plaza Youth Housing – Construction Pending</a:t>
            </a:r>
            <a:endParaRPr lang="en-US" sz="38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color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4058" y="6211669"/>
            <a:ext cx="789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from front of </a:t>
            </a:r>
            <a:r>
              <a:rPr lang="en-US" dirty="0" err="1"/>
              <a:t>situs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45" y="1089229"/>
            <a:ext cx="6798595" cy="50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52" y="98989"/>
            <a:ext cx="7177547" cy="815411"/>
          </a:xfrm>
        </p:spPr>
        <p:txBody>
          <a:bodyPr>
            <a:noAutofit/>
          </a:bodyPr>
          <a:lstStyle/>
          <a:p>
            <a:pPr defTabSz="457200"/>
            <a:r>
              <a:rPr lang="en-US" sz="3800" dirty="0" smtClean="0">
                <a:solidFill>
                  <a:schemeClr val="accent1"/>
                </a:solidFill>
              </a:rPr>
              <a:t>SP 7 Apartments – Construction Pending</a:t>
            </a:r>
            <a:endParaRPr lang="en-US" sz="38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color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5296" y="6477000"/>
            <a:ext cx="789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from across the street at 7</a:t>
            </a:r>
            <a:r>
              <a:rPr lang="en-US" baseline="30000" dirty="0"/>
              <a:t>th</a:t>
            </a:r>
            <a:r>
              <a:rPr lang="en-US" dirty="0"/>
              <a:t> and San Pedro.</a:t>
            </a:r>
          </a:p>
          <a:p>
            <a:endParaRPr lang="en-US" dirty="0"/>
          </a:p>
        </p:txBody>
      </p:sp>
      <p:pic>
        <p:nvPicPr>
          <p:cNvPr id="6" name="Picture 5" descr="K:\3924-ConstructionSvc\CONSTRUCTION SERVICES PROJECTS\CONSTRUCTION SERVICES PROJECTS\SP7 Apts\Pictures\01-16-2019\P11601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29347"/>
            <a:ext cx="7239000" cy="5347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2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52" y="98989"/>
            <a:ext cx="7177547" cy="815411"/>
          </a:xfrm>
        </p:spPr>
        <p:txBody>
          <a:bodyPr>
            <a:noAutofit/>
          </a:bodyPr>
          <a:lstStyle/>
          <a:p>
            <a:pPr defTabSz="457200"/>
            <a:r>
              <a:rPr lang="en-US" sz="3800" dirty="0" smtClean="0">
                <a:solidFill>
                  <a:schemeClr val="accent1"/>
                </a:solidFill>
              </a:rPr>
              <a:t>RISE Apartments – Construction Pending</a:t>
            </a:r>
            <a:endParaRPr lang="en-US" sz="38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color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5296" y="6477000"/>
            <a:ext cx="789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from across Figueroa and 40</a:t>
            </a:r>
            <a:r>
              <a:rPr lang="en-US" baseline="30000" dirty="0"/>
              <a:t>th</a:t>
            </a:r>
            <a:r>
              <a:rPr lang="en-US" dirty="0"/>
              <a:t> Pl.</a:t>
            </a:r>
          </a:p>
          <a:p>
            <a:endParaRPr lang="en-US" dirty="0"/>
          </a:p>
        </p:txBody>
      </p:sp>
      <p:pic>
        <p:nvPicPr>
          <p:cNvPr id="6" name="Picture 5" descr="K:\3924-ConstructionSvc\CONSTRUCTION SERVICES PROJECTS\CONSTRUCTION SERVICES PROJECTS\RISE Apts\photos\01-17-2019\P11701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13389"/>
            <a:ext cx="7620000" cy="5390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3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142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Path Metro Villas II – 22% Complete</vt:lpstr>
      <vt:lpstr>88th &amp; Vermont – 41% Complete</vt:lpstr>
      <vt:lpstr>649 Lofts – 33% Complete</vt:lpstr>
      <vt:lpstr>Casa del Sol – 2% Complete</vt:lpstr>
      <vt:lpstr>Flor 401 Lofts – Construction Pending</vt:lpstr>
      <vt:lpstr>McCadden Plaza Youth Housing – Construction Pending</vt:lpstr>
      <vt:lpstr>SP 7 Apartments – Construction Pending</vt:lpstr>
      <vt:lpstr>RISE Apartments – Construction Pending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88th and Vermont</dc:title>
  <dc:creator>Elyse</dc:creator>
  <cp:lastModifiedBy>Cinthia Chicas</cp:lastModifiedBy>
  <cp:revision>33</cp:revision>
  <dcterms:created xsi:type="dcterms:W3CDTF">2018-06-08T19:27:05Z</dcterms:created>
  <dcterms:modified xsi:type="dcterms:W3CDTF">2019-01-18T20:17:21Z</dcterms:modified>
</cp:coreProperties>
</file>